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50" r:id="rId3"/>
    <p:sldId id="315" r:id="rId4"/>
    <p:sldId id="278" r:id="rId5"/>
    <p:sldId id="367" r:id="rId6"/>
    <p:sldId id="356" r:id="rId7"/>
    <p:sldId id="368" r:id="rId8"/>
    <p:sldId id="362" r:id="rId9"/>
    <p:sldId id="369" r:id="rId10"/>
    <p:sldId id="358" r:id="rId11"/>
    <p:sldId id="363" r:id="rId12"/>
    <p:sldId id="340" r:id="rId13"/>
    <p:sldId id="360" r:id="rId14"/>
    <p:sldId id="370" r:id="rId15"/>
    <p:sldId id="352" r:id="rId16"/>
    <p:sldId id="371" r:id="rId17"/>
    <p:sldId id="373" r:id="rId18"/>
    <p:sldId id="374" r:id="rId19"/>
    <p:sldId id="361" r:id="rId20"/>
    <p:sldId id="372" r:id="rId21"/>
    <p:sldId id="359" r:id="rId22"/>
    <p:sldId id="299" r:id="rId23"/>
    <p:sldId id="375" r:id="rId24"/>
    <p:sldId id="354" r:id="rId25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52" autoAdjust="0"/>
    <p:restoredTop sz="94660"/>
  </p:normalViewPr>
  <p:slideViewPr>
    <p:cSldViewPr>
      <p:cViewPr>
        <p:scale>
          <a:sx n="70" d="100"/>
          <a:sy n="70" d="100"/>
        </p:scale>
        <p:origin x="-1092" y="-12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6CE714F-3262-481B-907B-D85AC971B90D}" type="datetimeFigureOut">
              <a:rPr lang="zh-CN" altLang="en-US"/>
              <a:pPr>
                <a:defRPr/>
              </a:pPr>
              <a:t>2013/7/11</a:t>
            </a:fld>
            <a:endParaRPr lang="en-US" altLang="zh-CN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8BF86B6-55AA-4969-AF3E-3F409C67D7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3401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C8477-A469-4C85-BF0E-58E3900C1A29}" type="datetimeFigureOut">
              <a:rPr lang="zh-CN" altLang="en-US"/>
              <a:pPr>
                <a:defRPr/>
              </a:pPr>
              <a:t>2013/7/11</a:t>
            </a:fld>
            <a:endParaRPr lang="en-US" altLang="zh-CN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DF2E6B2-FD0D-4BE2-8D19-7329AC0222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1615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632E9A-2067-4FB2-86C0-8F536055B9FB}" type="datetimeFigureOut">
              <a:rPr lang="zh-CN" altLang="en-US"/>
              <a:pPr>
                <a:defRPr/>
              </a:pPr>
              <a:t>2013/7/11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FC419-6837-430B-9411-2B84CB8D1EA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99C3C-F498-4F16-AAEA-637FC006C7B1}" type="datetimeFigureOut">
              <a:rPr lang="zh-CN" altLang="en-US"/>
              <a:pPr>
                <a:defRPr/>
              </a:pPr>
              <a:t>2013/7/11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4FFD26-2100-4E7B-BEFC-DF12262F59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45624-D0BC-48B6-9E6C-111C4FA60E10}" type="datetimeFigureOut">
              <a:rPr lang="zh-CN" altLang="en-US"/>
              <a:pPr>
                <a:defRPr/>
              </a:pPr>
              <a:t>2013/7/11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D6B3C9-9474-444A-945B-54051BA146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D38A73-DCFD-44B6-AE55-5C1D1A09D25A}" type="datetimeFigureOut">
              <a:rPr lang="zh-CN" altLang="en-US"/>
              <a:pPr>
                <a:defRPr/>
              </a:pPr>
              <a:t>2013/7/11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AB089-9F97-4478-B813-8CEBB581C3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95C18F-1C16-4409-8182-1F6695CB44C1}" type="datetimeFigureOut">
              <a:rPr lang="zh-CN" altLang="en-US"/>
              <a:pPr>
                <a:defRPr/>
              </a:pPr>
              <a:t>2013/7/11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C7814-0017-42ED-A776-BC347B91DF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F3172-D508-4E5E-98D8-541B6D2D29BD}" type="datetimeFigureOut">
              <a:rPr lang="zh-CN" altLang="en-US"/>
              <a:pPr>
                <a:defRPr/>
              </a:pPr>
              <a:t>2013/7/11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63BA67-CB5A-4739-968E-0C348785C0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9B392B-A54B-4A6D-9D93-8FAE4FD1AAD6}" type="datetimeFigureOut">
              <a:rPr lang="zh-CN" altLang="en-US"/>
              <a:pPr>
                <a:defRPr/>
              </a:pPr>
              <a:t>2013/7/11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5367D-3690-4D1B-9647-3B1847D3C7C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544F0-A107-400E-9ABE-83CC7F068170}" type="datetimeFigureOut">
              <a:rPr lang="zh-CN" altLang="en-US"/>
              <a:pPr>
                <a:defRPr/>
              </a:pPr>
              <a:t>2013/7/11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BE163A-CE2E-4739-8712-BAEE3F3BC6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200672-7198-41D0-82C0-E132C2B2EC75}" type="datetimeFigureOut">
              <a:rPr lang="zh-CN" altLang="en-US"/>
              <a:pPr>
                <a:defRPr/>
              </a:pPr>
              <a:t>2013/7/11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F3F0D4-A249-4F4D-9582-9F154946D3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72C91-3CF3-4F52-9DC0-5E9519416583}" type="datetimeFigureOut">
              <a:rPr lang="zh-CN" altLang="en-US"/>
              <a:pPr>
                <a:defRPr/>
              </a:pPr>
              <a:t>2013/7/11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090B51-90AB-4D3B-9E00-E49C501714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55499B-345C-4252-8BF4-3B3C50CB6466}" type="datetimeFigureOut">
              <a:rPr lang="zh-CN" altLang="en-US"/>
              <a:pPr>
                <a:defRPr/>
              </a:pPr>
              <a:t>2013/7/11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60306-C5D8-4C52-8B20-A6E8F822E0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0EDF8E2-84B3-41A7-91BC-F8C67AC1CDE8}" type="datetimeFigureOut">
              <a:rPr lang="zh-CN" altLang="en-US"/>
              <a:pPr>
                <a:defRPr/>
              </a:pPr>
              <a:t>2013/7/11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EDAD610-FFC0-4DC0-BCB1-7A2618306C7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\\ALI-51184W\ppt\AUI&#30340;&#25805;&#20316;&#20837;&#38376;%20-%20&#22522;&#26412;&#32500;&#25252;&#25805;&#20316;.avi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3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\\ali-51184w\ppt\&#25209;&#37327;&#20462;&#22797;.avi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\\ALI-51184W\ppt\&#29256;&#26412;&#31649;&#29702;.avi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icbu.alibaba-inc.com/" TargetMode="External"/><Relationship Id="rId4" Type="http://schemas.openxmlformats.org/officeDocument/2006/relationships/hyperlink" Target="http://www.alibabatest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\\ALI-51184W\ppt\&#25628;&#32034;&#20135;&#21697;&#19979;&#21333;.avi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\\ALI-51184W\ppt\&#22797;&#26434;&#25805;&#20316;&#24405;&#21046;%20.avi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\\ALI-51184W\ppt\&#21464;&#37327;&#20351;&#29992;-&#20135;&#21697;&#19979;&#21333;.avi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124075" y="2983012"/>
            <a:ext cx="6415088" cy="16049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演讲人  ：夏大伟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3" name="标题 1"/>
          <p:cNvSpPr>
            <a:spLocks noGrp="1"/>
          </p:cNvSpPr>
          <p:nvPr>
            <p:ph type="ctrTitle"/>
          </p:nvPr>
        </p:nvSpPr>
        <p:spPr>
          <a:xfrm>
            <a:off x="2555776" y="2067694"/>
            <a:ext cx="7272486" cy="909638"/>
          </a:xfrm>
        </p:spPr>
        <p:txBody>
          <a:bodyPr/>
          <a:lstStyle/>
          <a:p>
            <a:pPr algn="l" eaLnBrk="1" hangingPunct="1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  <a:cs typeface="Arial Unicode MS"/>
              </a:rPr>
              <a:t>-【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  <a:cs typeface="Arial Unicode MS"/>
              </a:rPr>
              <a:t>宙斯盾平台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  <a:cs typeface="Arial Unicode MS"/>
              </a:rPr>
              <a:t>】AUI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  <a:cs typeface="Arial Unicode MS"/>
              </a:rPr>
              <a:t>自动化测试框架</a:t>
            </a:r>
          </a:p>
        </p:txBody>
      </p:sp>
      <p:sp>
        <p:nvSpPr>
          <p:cNvPr id="15364" name="TextBox 3"/>
          <p:cNvSpPr txBox="1">
            <a:spLocks noChangeArrowheads="1"/>
          </p:cNvSpPr>
          <p:nvPr/>
        </p:nvSpPr>
        <p:spPr bwMode="auto">
          <a:xfrm>
            <a:off x="2124075" y="3467784"/>
            <a:ext cx="66960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  <a:cs typeface="Arial Unicode MS"/>
              </a:rPr>
              <a:t>公司部门： 阿里巴巴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  <a:cs typeface="Arial Unicode MS"/>
              </a:rPr>
              <a:t>-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  <a:cs typeface="Arial Unicode MS"/>
              </a:rPr>
              <a:t>国际事业部</a:t>
            </a:r>
            <a:endParaRPr lang="zh-CN" altLang="en-US" sz="2000" b="1" dirty="0">
              <a:latin typeface="微软雅黑" pitchFamily="34" charset="-122"/>
              <a:ea typeface="微软雅黑" pitchFamily="34" charset="-122"/>
              <a:cs typeface="Arial Unicode MS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2053399" y="1355998"/>
            <a:ext cx="6891338" cy="90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 eaLnBrk="1" hangingPunct="1"/>
            <a:r>
              <a:rPr lang="zh-CN" altLang="en-US" sz="4000" b="1" smtClean="0">
                <a:latin typeface="微软雅黑" pitchFamily="34" charset="-122"/>
                <a:ea typeface="微软雅黑" pitchFamily="34" charset="-122"/>
                <a:cs typeface="Arial Unicode MS"/>
              </a:rPr>
              <a:t>不写代码实现</a:t>
            </a:r>
            <a:r>
              <a:rPr lang="en-US" altLang="zh-CN" sz="4000" b="1" smtClean="0">
                <a:latin typeface="微软雅黑" pitchFamily="34" charset="-122"/>
                <a:ea typeface="微软雅黑" pitchFamily="34" charset="-122"/>
                <a:cs typeface="Arial Unicode MS"/>
              </a:rPr>
              <a:t>UI</a:t>
            </a:r>
            <a:r>
              <a:rPr lang="zh-CN" altLang="en-US" sz="4000" b="1" smtClean="0">
                <a:latin typeface="微软雅黑" pitchFamily="34" charset="-122"/>
                <a:ea typeface="微软雅黑" pitchFamily="34" charset="-122"/>
                <a:cs typeface="Arial Unicode MS"/>
              </a:rPr>
              <a:t>自动化测试</a:t>
            </a:r>
            <a:endParaRPr lang="zh-CN" altLang="en-US" sz="4000" b="1" dirty="0" smtClean="0">
              <a:latin typeface="微软雅黑" pitchFamily="34" charset="-122"/>
              <a:ea typeface="微软雅黑" pitchFamily="34" charset="-122"/>
              <a:cs typeface="Arial Unicode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1714500" y="206375"/>
            <a:ext cx="6972300" cy="857250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生成效率 </a:t>
            </a:r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检查步骤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1691283" y="1046448"/>
            <a:ext cx="7143750" cy="3676650"/>
          </a:xfrm>
        </p:spPr>
        <p:txBody>
          <a:bodyPr/>
          <a:lstStyle/>
          <a:p>
            <a:pPr lvl="1" eaLnBrk="1" hangingPunct="1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非页面元素检查</a:t>
            </a:r>
            <a:endParaRPr lang="en-US" altLang="zh-CN" sz="32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027523"/>
            <a:ext cx="48387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09213" y="2076260"/>
            <a:ext cx="1944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URL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数据库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Cookie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弹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出框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24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532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1714500" y="206375"/>
            <a:ext cx="6972300" cy="857250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生成效率 </a:t>
            </a:r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检查步骤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2000250" y="1203598"/>
            <a:ext cx="7143750" cy="367665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页面元素检查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1707654"/>
            <a:ext cx="35433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513250"/>
            <a:ext cx="48387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09213" y="2427774"/>
            <a:ext cx="1944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数值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控件属性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24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542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1714500" y="206375"/>
            <a:ext cx="6972300" cy="85725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自动化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的维护</a:t>
            </a:r>
            <a:endParaRPr lang="zh-CN" altLang="en-US" sz="4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403648" y="1200150"/>
            <a:ext cx="7283152" cy="3394075"/>
          </a:xfrm>
        </p:spPr>
        <p:txBody>
          <a:bodyPr/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维护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追求的是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7232" y="1062761"/>
            <a:ext cx="12105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40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效率</a:t>
            </a:r>
            <a:endParaRPr lang="zh-CN" altLang="en-US" sz="40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157" y="1850986"/>
            <a:ext cx="2578740" cy="325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664033" y="3334221"/>
            <a:ext cx="80022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环境</a:t>
            </a:r>
            <a:endParaRPr lang="zh-CN" altLang="en-US" sz="2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61048" y="2154867"/>
            <a:ext cx="80022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数据</a:t>
            </a:r>
          </a:p>
        </p:txBody>
      </p:sp>
      <p:sp>
        <p:nvSpPr>
          <p:cNvPr id="3" name="右大括号 2"/>
          <p:cNvSpPr/>
          <p:nvPr/>
        </p:nvSpPr>
        <p:spPr>
          <a:xfrm>
            <a:off x="6060248" y="1869070"/>
            <a:ext cx="504056" cy="19268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353272" y="4371949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zh-CN" altLang="en-US" sz="2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失败</a:t>
            </a:r>
            <a:endParaRPr lang="zh-CN" altLang="en-US" sz="2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61049" y="1539814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脚本</a:t>
            </a:r>
            <a:endParaRPr lang="zh-CN" altLang="en-US" sz="2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64033" y="2787774"/>
            <a:ext cx="80022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文件</a:t>
            </a:r>
            <a:endParaRPr lang="zh-CN" altLang="en-US" sz="2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580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1714500" y="206375"/>
            <a:ext cx="6972300" cy="857250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维护效率 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基本维护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1475656" y="1347614"/>
            <a:ext cx="7272808" cy="3394075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业务变化 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增加操作步骤、检查内容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删除步骤、检查内容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技术变化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控件数据修复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437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UI的操作入门 - 基本维护操作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-89677" y="0"/>
            <a:ext cx="92336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9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1714500" y="206375"/>
            <a:ext cx="6972300" cy="857250"/>
          </a:xfrm>
        </p:spPr>
        <p:txBody>
          <a:bodyPr/>
          <a:lstStyle/>
          <a:p>
            <a:pPr>
              <a:defRPr/>
            </a:pP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维护效率 </a:t>
            </a:r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控件修复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1475656" y="1347614"/>
            <a:ext cx="7272808" cy="3394075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场景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测试用例执行失败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执行时找不到控件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视频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演示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3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I的操作入门 - 维护控件定位失败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99197" y="0"/>
            <a:ext cx="9243197" cy="5143500"/>
          </a:xfrm>
        </p:spPr>
      </p:pic>
    </p:spTree>
    <p:extLst>
      <p:ext uri="{BB962C8B-B14F-4D97-AF65-F5344CB8AC3E}">
        <p14:creationId xmlns:p14="http://schemas.microsoft.com/office/powerpoint/2010/main" val="12190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1714500" y="206375"/>
            <a:ext cx="6972300" cy="857250"/>
          </a:xfrm>
        </p:spPr>
        <p:txBody>
          <a:bodyPr/>
          <a:lstStyle/>
          <a:p>
            <a:pPr>
              <a:defRPr/>
            </a:pP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维护效率 </a:t>
            </a:r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批量修复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1475656" y="1347614"/>
            <a:ext cx="7272808" cy="3394075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场景：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多个测试用例使用了登录操作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登录的密码框执行时定位失败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视频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演示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037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批量修复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-89677" y="0"/>
            <a:ext cx="92336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0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1714500" y="206375"/>
            <a:ext cx="6972300" cy="857250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生成效率 </a:t>
            </a:r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版本控制</a:t>
            </a:r>
          </a:p>
        </p:txBody>
      </p:sp>
      <p:sp>
        <p:nvSpPr>
          <p:cNvPr id="5" name="内容占位符 1"/>
          <p:cNvSpPr txBox="1">
            <a:spLocks/>
          </p:cNvSpPr>
          <p:nvPr/>
        </p:nvSpPr>
        <p:spPr bwMode="auto">
          <a:xfrm>
            <a:off x="1475656" y="1347614"/>
            <a:ext cx="7272808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公共测试件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项目测试件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586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1714500" y="206375"/>
            <a:ext cx="6972300" cy="85725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自动化的难点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1643063" y="931863"/>
            <a:ext cx="7143750" cy="3676650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维护的难点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环境不稳定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业务变化快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测试代码维护成本高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入门的难点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学习某种测试代码语言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学习怎样写好一个测试代码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经常实践、慢慢成长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399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版本管理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-61204" y="-20538"/>
            <a:ext cx="9205204" cy="511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0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9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1714500" y="206375"/>
            <a:ext cx="6972300" cy="857250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生成效率 </a:t>
            </a:r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多个执行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环境</a:t>
            </a:r>
            <a:endParaRPr lang="zh-CN" altLang="en-US" sz="4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1643063" y="931863"/>
            <a:ext cx="7143750" cy="3676650"/>
          </a:xfrm>
        </p:spPr>
        <p:txBody>
          <a:bodyPr/>
          <a:lstStyle/>
          <a:p>
            <a:pPr eaLnBrk="1" hangingPunct="1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场景：同一份测试件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需要能在线上环境执行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需要能在线下测试环境执行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171" y="843558"/>
            <a:ext cx="5400600" cy="46734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171" y="946298"/>
            <a:ext cx="5640985" cy="44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>
          <a:xfrm>
            <a:off x="1714500" y="206375"/>
            <a:ext cx="6972300" cy="85725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AUI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设计模式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059582"/>
            <a:ext cx="320992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右大括号 1"/>
          <p:cNvSpPr/>
          <p:nvPr/>
        </p:nvSpPr>
        <p:spPr>
          <a:xfrm>
            <a:off x="6102295" y="1131590"/>
            <a:ext cx="396044" cy="17281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大括号 7"/>
          <p:cNvSpPr/>
          <p:nvPr/>
        </p:nvSpPr>
        <p:spPr>
          <a:xfrm>
            <a:off x="6056673" y="3219822"/>
            <a:ext cx="396044" cy="17281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32240" y="1131590"/>
            <a:ext cx="80022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实现</a:t>
            </a:r>
            <a:endParaRPr lang="zh-CN" altLang="en-US" sz="2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32240" y="2037730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维护</a:t>
            </a:r>
            <a:endParaRPr lang="zh-CN" altLang="en-US" sz="2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20472" y="385308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脚本质量</a:t>
            </a:r>
            <a:endParaRPr lang="zh-CN" altLang="en-US" sz="2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1714500" y="206375"/>
            <a:ext cx="6972300" cy="85725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AUI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部署结构</a:t>
            </a:r>
            <a:endParaRPr lang="zh-CN" altLang="en-US" sz="40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970009"/>
            <a:ext cx="5570760" cy="39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85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59632" y="1995686"/>
            <a:ext cx="7645298" cy="83099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阿里巴巴测试博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客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：  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hlinkClick r:id="rId4" tooltip="阿里旺旺无法确定该链接的安全性"/>
              </a:rPr>
              <a:t>http://www.alibabatest.com/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400" b="1" dirty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宙斯盾平台：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hlinkClick r:id="rId5" tooltip="安全链接"/>
              </a:rPr>
              <a:t>http://icbu.alibaba-inc.com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  <a:hlinkClick r:id="rId5" tooltip="安全链接"/>
              </a:rPr>
              <a:t>/</a:t>
            </a:r>
            <a:endParaRPr lang="zh-CN" altLang="en-US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757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1714500" y="206375"/>
            <a:ext cx="6972300" cy="85725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自动化的实现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403648" y="1203598"/>
            <a:ext cx="6624736" cy="3394075"/>
          </a:xfrm>
        </p:spPr>
        <p:txBody>
          <a:bodyPr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自动化实现追求的是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05285" y="1059561"/>
            <a:ext cx="12105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40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效率</a:t>
            </a:r>
            <a:endParaRPr lang="zh-CN" altLang="en-US" sz="40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707654"/>
            <a:ext cx="2578740" cy="325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639538" y="1652121"/>
            <a:ext cx="8258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录制</a:t>
            </a:r>
            <a:endParaRPr lang="zh-CN" altLang="en-US" sz="2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14508" y="2295756"/>
            <a:ext cx="80022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编写</a:t>
            </a:r>
          </a:p>
        </p:txBody>
      </p:sp>
      <p:sp>
        <p:nvSpPr>
          <p:cNvPr id="7" name="左箭头 6"/>
          <p:cNvSpPr/>
          <p:nvPr/>
        </p:nvSpPr>
        <p:spPr>
          <a:xfrm rot="21263483">
            <a:off x="5722495" y="1846761"/>
            <a:ext cx="733628" cy="279747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箭头 14"/>
          <p:cNvSpPr/>
          <p:nvPr/>
        </p:nvSpPr>
        <p:spPr>
          <a:xfrm rot="717731">
            <a:off x="5731606" y="2234679"/>
            <a:ext cx="733628" cy="279747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  <p:bldP spid="12" grpId="0"/>
      <p:bldP spid="7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1714500" y="206375"/>
            <a:ext cx="6972300" cy="857250"/>
          </a:xfrm>
        </p:spPr>
        <p:txBody>
          <a:bodyPr/>
          <a:lstStyle/>
          <a:p>
            <a:pPr>
              <a:defRPr/>
            </a:pP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生成效率 </a:t>
            </a:r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基本录制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475656" y="1347614"/>
            <a:ext cx="7272808" cy="3394075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示例：搜索产品、买家购买下单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视频演示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搜索产品下单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-19771" y="-20538"/>
            <a:ext cx="9200283" cy="511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4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1714500" y="206375"/>
            <a:ext cx="6972300" cy="857250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生成效率 </a:t>
            </a:r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复杂操作录制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1619672" y="1131590"/>
            <a:ext cx="7143750" cy="367665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示例：运费模板设置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视频演示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59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复杂操作录制 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5965" y="12080"/>
            <a:ext cx="9236555" cy="513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9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1714500" y="206375"/>
            <a:ext cx="6972300" cy="857250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生成效率 </a:t>
            </a:r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变量的录制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1475656" y="1347614"/>
            <a:ext cx="7272808" cy="3394075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问题场景：产品详情页面找不到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原因：测试数据依赖数据环境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视频演示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47" y="987574"/>
            <a:ext cx="8356322" cy="3830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8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变量使用-产品下单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-67989" y="25728"/>
            <a:ext cx="9211989" cy="51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8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dirty="0" smtClean="0"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14917</TotalTime>
  <Words>283</Words>
  <Application>Microsoft Office PowerPoint</Application>
  <PresentationFormat>全屏显示(16:9)</PresentationFormat>
  <Paragraphs>78</Paragraphs>
  <Slides>24</Slides>
  <Notes>24</Notes>
  <HiddenSlides>0</HiddenSlides>
  <MMClips>7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-【宙斯盾平台】AUI自动化测试框架</vt:lpstr>
      <vt:lpstr>UI自动化的难点</vt:lpstr>
      <vt:lpstr>UI自动化的实现</vt:lpstr>
      <vt:lpstr>生成效率 – 基本录制</vt:lpstr>
      <vt:lpstr>PowerPoint 演示文稿</vt:lpstr>
      <vt:lpstr>生成效率 – 复杂操作录制</vt:lpstr>
      <vt:lpstr>PowerPoint 演示文稿</vt:lpstr>
      <vt:lpstr>生成效率 – 变量的录制</vt:lpstr>
      <vt:lpstr>PowerPoint 演示文稿</vt:lpstr>
      <vt:lpstr>生成效率 – 检查步骤</vt:lpstr>
      <vt:lpstr>生成效率 – 检查步骤</vt:lpstr>
      <vt:lpstr>UI自动化的维护</vt:lpstr>
      <vt:lpstr>维护效率 – 基本维护</vt:lpstr>
      <vt:lpstr>PowerPoint 演示文稿</vt:lpstr>
      <vt:lpstr>维护效率 – 控件修复</vt:lpstr>
      <vt:lpstr>PowerPoint 演示文稿</vt:lpstr>
      <vt:lpstr>维护效率 – 批量修复</vt:lpstr>
      <vt:lpstr>PowerPoint 演示文稿</vt:lpstr>
      <vt:lpstr>生成效率 – 版本控制</vt:lpstr>
      <vt:lpstr>PowerPoint 演示文稿</vt:lpstr>
      <vt:lpstr>生成效率 – 多个执行环境</vt:lpstr>
      <vt:lpstr>AUI设计模式</vt:lpstr>
      <vt:lpstr>AUI部署结构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NAME</dc:title>
  <dc:creator>夏大伟</dc:creator>
  <cp:lastModifiedBy>夏大伟</cp:lastModifiedBy>
  <cp:revision>1206</cp:revision>
  <dcterms:modified xsi:type="dcterms:W3CDTF">2013-07-11T13:55:04Z</dcterms:modified>
</cp:coreProperties>
</file>